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6" r:id="rId8"/>
    <p:sldId id="267" r:id="rId9"/>
    <p:sldId id="268" r:id="rId10"/>
    <p:sldId id="269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://irbitsalu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zol-edu.egov66.ru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84784"/>
            <a:ext cx="8229600" cy="1470025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Регистрация заявлений </a:t>
            </a:r>
            <a:br>
              <a:rPr lang="ru-RU" sz="3000" dirty="0" smtClean="0"/>
            </a:br>
            <a:r>
              <a:rPr lang="ru-RU" sz="3000" dirty="0" smtClean="0"/>
              <a:t>через систему АИС «Е-услуги. </a:t>
            </a:r>
            <a:r>
              <a:rPr lang="ru-RU" sz="3000" dirty="0" smtClean="0"/>
              <a:t>Образование. ЗОЛ»</a:t>
            </a:r>
            <a:endParaRPr lang="ru-RU" sz="30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436096" y="5445224"/>
            <a:ext cx="3528392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Телефон для справок: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(34355) 5-25-48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6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789" b="21615"/>
          <a:stretch/>
        </p:blipFill>
        <p:spPr bwMode="auto">
          <a:xfrm>
            <a:off x="1115616" y="1844823"/>
            <a:ext cx="6984776" cy="485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60648"/>
            <a:ext cx="7884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Регистрация заявления </a:t>
            </a:r>
            <a:r>
              <a:rPr lang="ru-RU" b="1" dirty="0"/>
              <a:t>через Портал образовательных </a:t>
            </a:r>
            <a:r>
              <a:rPr lang="ru-RU" b="1" dirty="0" smtClean="0"/>
              <a:t>услуг</a:t>
            </a:r>
          </a:p>
          <a:p>
            <a:pPr algn="ctr"/>
            <a:endParaRPr lang="ru-RU" b="1" dirty="0" smtClean="0"/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Шаг 7. </a:t>
            </a:r>
            <a:r>
              <a:rPr lang="ru-RU" b="1" dirty="0"/>
              <a:t>Уважаемые родители (законные представители)!</a:t>
            </a:r>
          </a:p>
          <a:p>
            <a:pPr algn="just"/>
            <a:r>
              <a:rPr lang="ru-RU" b="1" dirty="0" smtClean="0"/>
              <a:t>На Шаге № 7 </a:t>
            </a:r>
            <a:r>
              <a:rPr lang="ru-RU" b="1" dirty="0" err="1" smtClean="0"/>
              <a:t>кликайте</a:t>
            </a:r>
            <a:r>
              <a:rPr lang="ru-RU" b="1" dirty="0" smtClean="0"/>
              <a:t> </a:t>
            </a:r>
            <a:r>
              <a:rPr lang="ru-RU" b="1" dirty="0"/>
              <a:t>на кнопку </a:t>
            </a:r>
            <a:r>
              <a:rPr lang="ru-RU" b="1" dirty="0" smtClean="0"/>
              <a:t>«Далее</a:t>
            </a:r>
            <a:r>
              <a:rPr lang="ru-RU" b="1" dirty="0" smtClean="0"/>
              <a:t>», </a:t>
            </a:r>
            <a:r>
              <a:rPr lang="ru-RU" b="1" dirty="0"/>
              <a:t>не </a:t>
            </a:r>
            <a:r>
              <a:rPr lang="ru-RU" b="1" dirty="0" smtClean="0"/>
              <a:t>прикрепляйте </a:t>
            </a:r>
            <a:r>
              <a:rPr lang="ru-RU" b="1" dirty="0"/>
              <a:t>никаких документов!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6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28"/>
          <a:stretch/>
        </p:blipFill>
        <p:spPr bwMode="auto">
          <a:xfrm>
            <a:off x="179511" y="1519946"/>
            <a:ext cx="5524607" cy="406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95488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Регистрация заявления </a:t>
            </a:r>
            <a:r>
              <a:rPr lang="ru-RU" b="1" dirty="0"/>
              <a:t>через Портал образовательных </a:t>
            </a:r>
            <a:r>
              <a:rPr lang="ru-RU" b="1" dirty="0" smtClean="0"/>
              <a:t>услуг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Шаг </a:t>
            </a:r>
            <a:r>
              <a:rPr lang="ru-RU" b="1" dirty="0" smtClean="0">
                <a:solidFill>
                  <a:srgbClr val="FF0000"/>
                </a:solidFill>
              </a:rPr>
              <a:t>8. </a:t>
            </a:r>
            <a:r>
              <a:rPr lang="ru-RU" b="1" dirty="0" smtClean="0"/>
              <a:t>Проверьте все данные, подтвердите их </a:t>
            </a:r>
            <a:r>
              <a:rPr lang="ru-RU" b="1" dirty="0" smtClean="0"/>
              <a:t>и зарегистрируйте заявление </a:t>
            </a:r>
            <a:endParaRPr lang="ru-RU" b="1" dirty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659" b="4531"/>
          <a:stretch/>
        </p:blipFill>
        <p:spPr bwMode="auto">
          <a:xfrm>
            <a:off x="5148064" y="2924944"/>
            <a:ext cx="2664296" cy="345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6588224" y="6093296"/>
            <a:ext cx="792088" cy="2880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4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483" y="3684319"/>
            <a:ext cx="2418278" cy="396222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hlinkClick r:id="rId2"/>
              </a:rPr>
              <a:t>http://irbitsalut.ru</a:t>
            </a:r>
            <a:r>
              <a:rPr lang="en-US" sz="2000" dirty="0" smtClean="0">
                <a:hlinkClick r:id="rId2"/>
              </a:rPr>
              <a:t>/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678"/>
          <a:stretch/>
        </p:blipFill>
        <p:spPr bwMode="auto">
          <a:xfrm>
            <a:off x="153315" y="1677001"/>
            <a:ext cx="3867401" cy="205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271" b="4131"/>
          <a:stretch/>
        </p:blipFill>
        <p:spPr bwMode="auto">
          <a:xfrm>
            <a:off x="153315" y="4005064"/>
            <a:ext cx="3864722" cy="158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1488" y="6031831"/>
            <a:ext cx="4314800" cy="504056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hlinkClick r:id="rId5"/>
              </a:rPr>
              <a:t>https://zol-edu.egov66.ru/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3074" name="Picture 2" descr="C:\Users\user\Desktop\banner-obruslug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9511"/>
            <a:ext cx="1130738" cy="35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188" y="476672"/>
            <a:ext cx="8887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Необходимо выйти на сайт МАОУ ДО ЗОЛ «ООЦ «Салют»  </a:t>
            </a:r>
            <a:r>
              <a:rPr lang="en-US" b="1" dirty="0" smtClean="0">
                <a:solidFill>
                  <a:srgbClr val="FF0000"/>
                </a:solidFill>
                <a:hlinkClick r:id="rId2"/>
              </a:rPr>
              <a:t>http</a:t>
            </a:r>
            <a:r>
              <a:rPr lang="en-US" b="1" dirty="0">
                <a:solidFill>
                  <a:srgbClr val="FF0000"/>
                </a:solidFill>
                <a:hlinkClick r:id="rId2"/>
              </a:rPr>
              <a:t>://</a:t>
            </a:r>
            <a:r>
              <a:rPr lang="en-US" b="1" dirty="0" smtClean="0">
                <a:solidFill>
                  <a:srgbClr val="FF0000"/>
                </a:solidFill>
                <a:hlinkClick r:id="rId2"/>
              </a:rPr>
              <a:t>irbitsalut.ru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Кликнув на иконку		   перейти на сайт Портала образовательных услуг  </a:t>
            </a:r>
            <a:r>
              <a:rPr lang="en-US" b="1" dirty="0">
                <a:solidFill>
                  <a:srgbClr val="FF0000"/>
                </a:solidFill>
                <a:hlinkClick r:id="rId5"/>
              </a:rPr>
              <a:t>https://</a:t>
            </a:r>
            <a:r>
              <a:rPr lang="en-US" b="1" dirty="0" smtClean="0">
                <a:solidFill>
                  <a:srgbClr val="FF0000"/>
                </a:solidFill>
                <a:hlinkClick r:id="rId5"/>
              </a:rPr>
              <a:t>zol-edu.egov66.ru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user\Desktop\banner-obruslug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859" y="793277"/>
            <a:ext cx="1236178" cy="2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39"/>
          <a:stretch/>
        </p:blipFill>
        <p:spPr bwMode="auto">
          <a:xfrm>
            <a:off x="4151994" y="1844824"/>
            <a:ext cx="4700330" cy="360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верх 9"/>
          <p:cNvSpPr/>
          <p:nvPr/>
        </p:nvSpPr>
        <p:spPr>
          <a:xfrm>
            <a:off x="683568" y="5589240"/>
            <a:ext cx="216024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7544" y="5301208"/>
            <a:ext cx="648072" cy="2880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72000" y="5733256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70C0"/>
                </a:solidFill>
              </a:rPr>
              <a:t>* возможно сразу зайти на </a:t>
            </a:r>
            <a:r>
              <a:rPr lang="ru-RU" sz="1400" b="1" i="1" dirty="0" smtClean="0">
                <a:solidFill>
                  <a:srgbClr val="0070C0"/>
                </a:solidFill>
              </a:rPr>
              <a:t>сайт </a:t>
            </a:r>
            <a:endParaRPr lang="ru-RU" sz="14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0070C0"/>
                </a:solidFill>
              </a:rPr>
              <a:t>Портала </a:t>
            </a:r>
            <a:r>
              <a:rPr lang="ru-RU" sz="1400" b="1" i="1" dirty="0" smtClean="0">
                <a:solidFill>
                  <a:srgbClr val="0070C0"/>
                </a:solidFill>
              </a:rPr>
              <a:t>образовательных </a:t>
            </a:r>
            <a:r>
              <a:rPr lang="ru-RU" sz="1400" b="1" i="1" dirty="0" smtClean="0">
                <a:solidFill>
                  <a:srgbClr val="0070C0"/>
                </a:solidFill>
              </a:rPr>
              <a:t>услуг по адресу  </a:t>
            </a:r>
            <a:r>
              <a:rPr lang="en-US" sz="1600" b="1" dirty="0" smtClean="0">
                <a:solidFill>
                  <a:srgbClr val="FF0000"/>
                </a:solidFill>
                <a:hlinkClick r:id="rId5"/>
              </a:rPr>
              <a:t>https://zol-edu.egov66.ru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6983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014"/>
          <a:stretch/>
        </p:blipFill>
        <p:spPr bwMode="auto">
          <a:xfrm>
            <a:off x="1094283" y="1700808"/>
            <a:ext cx="756221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48680"/>
            <a:ext cx="8496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Тем родителям, у которых прописка город Ирбит необходимо выбрать </a:t>
            </a:r>
            <a:r>
              <a:rPr lang="ru-RU" b="1" dirty="0" smtClean="0"/>
              <a:t>текущий муниципалитет </a:t>
            </a:r>
            <a:r>
              <a:rPr lang="ru-RU" b="1" dirty="0" smtClean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МО город Ирбит </a:t>
            </a: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259632" y="4437112"/>
            <a:ext cx="1224136" cy="360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31840" y="2492896"/>
            <a:ext cx="1224136" cy="360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88024" y="251438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МО город Ирбит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496265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МО город Ирбит</a:t>
            </a:r>
            <a:endParaRPr lang="ru-RU" sz="1600" dirty="0"/>
          </a:p>
        </p:txBody>
      </p:sp>
      <p:sp>
        <p:nvSpPr>
          <p:cNvPr id="11" name="Стрелка вверх 10"/>
          <p:cNvSpPr/>
          <p:nvPr/>
        </p:nvSpPr>
        <p:spPr>
          <a:xfrm rot="19207661">
            <a:off x="2207601" y="4792848"/>
            <a:ext cx="282504" cy="3098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6200000">
            <a:off x="4441637" y="2551251"/>
            <a:ext cx="282504" cy="3098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81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63"/>
          <a:stretch/>
        </p:blipFill>
        <p:spPr bwMode="auto">
          <a:xfrm>
            <a:off x="251520" y="1700808"/>
            <a:ext cx="520214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Регистрация  </a:t>
            </a:r>
            <a:r>
              <a:rPr lang="ru-RU" b="1" dirty="0" smtClean="0"/>
              <a:t>заявления через Портал образовательных услуг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Шаг </a:t>
            </a:r>
            <a:r>
              <a:rPr lang="ru-RU" b="1" dirty="0" smtClean="0">
                <a:solidFill>
                  <a:srgbClr val="FF0000"/>
                </a:solidFill>
              </a:rPr>
              <a:t>1. </a:t>
            </a:r>
            <a:r>
              <a:rPr lang="ru-RU" b="1" dirty="0" smtClean="0"/>
              <a:t>Необходимо ввести данные заявителя (</a:t>
            </a:r>
            <a:r>
              <a:rPr lang="ru-RU" b="1" dirty="0" smtClean="0"/>
              <a:t>родителя, законного </a:t>
            </a:r>
            <a:r>
              <a:rPr lang="ru-RU" b="1" dirty="0" smtClean="0"/>
              <a:t>представителя)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164" b="3915"/>
          <a:stretch/>
        </p:blipFill>
        <p:spPr bwMode="auto">
          <a:xfrm>
            <a:off x="5148064" y="2564904"/>
            <a:ext cx="399593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5004048" y="6453336"/>
            <a:ext cx="792088" cy="2880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616530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Обязательно дайте согласие на обработку персональных данных!</a:t>
            </a:r>
            <a:endParaRPr lang="ru-RU" sz="1600" b="1" i="1" dirty="0"/>
          </a:p>
        </p:txBody>
      </p:sp>
      <p:sp>
        <p:nvSpPr>
          <p:cNvPr id="8" name="Стрелка вверх 7"/>
          <p:cNvSpPr/>
          <p:nvPr/>
        </p:nvSpPr>
        <p:spPr>
          <a:xfrm rot="16200000" flipV="1">
            <a:off x="4574764" y="6378564"/>
            <a:ext cx="282504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49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423"/>
          <a:stretch/>
        </p:blipFill>
        <p:spPr bwMode="auto">
          <a:xfrm>
            <a:off x="470475" y="1700808"/>
            <a:ext cx="820598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Регистрация заявления </a:t>
            </a:r>
            <a:r>
              <a:rPr lang="ru-RU" b="1" dirty="0"/>
              <a:t>через Портал образовательных </a:t>
            </a:r>
            <a:r>
              <a:rPr lang="ru-RU" b="1" dirty="0" smtClean="0"/>
              <a:t>услуг</a:t>
            </a:r>
          </a:p>
          <a:p>
            <a:pPr algn="ctr"/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Шаг 2. </a:t>
            </a:r>
            <a:r>
              <a:rPr lang="ru-RU" b="1" dirty="0" smtClean="0"/>
              <a:t>Указать сведения о месте работы заявителя (</a:t>
            </a:r>
            <a:r>
              <a:rPr lang="ru-RU" b="1" dirty="0" smtClean="0"/>
              <a:t>родителя, законного </a:t>
            </a:r>
            <a:r>
              <a:rPr lang="ru-RU" b="1" dirty="0" smtClean="0"/>
              <a:t>представителя)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52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87" b="15310"/>
          <a:stretch/>
        </p:blipFill>
        <p:spPr bwMode="auto">
          <a:xfrm>
            <a:off x="179511" y="1268760"/>
            <a:ext cx="561662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60648"/>
            <a:ext cx="788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Регистрация заявления </a:t>
            </a:r>
            <a:r>
              <a:rPr lang="ru-RU" b="1" dirty="0"/>
              <a:t>через Портал образовательных </a:t>
            </a:r>
            <a:r>
              <a:rPr lang="ru-RU" b="1" dirty="0" smtClean="0"/>
              <a:t>услуг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Шаг </a:t>
            </a:r>
            <a:r>
              <a:rPr lang="ru-RU" b="1" dirty="0" smtClean="0">
                <a:solidFill>
                  <a:srgbClr val="FF0000"/>
                </a:solidFill>
              </a:rPr>
              <a:t>3. </a:t>
            </a:r>
            <a:r>
              <a:rPr lang="ru-RU" b="1" dirty="0" smtClean="0"/>
              <a:t>Указать данные о ребенке/детях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318" b="5012"/>
          <a:stretch/>
        </p:blipFill>
        <p:spPr bwMode="auto">
          <a:xfrm>
            <a:off x="4644009" y="2833489"/>
            <a:ext cx="4392488" cy="37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70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32"/>
          <a:stretch/>
        </p:blipFill>
        <p:spPr bwMode="auto">
          <a:xfrm>
            <a:off x="1331640" y="1340768"/>
            <a:ext cx="648516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60648"/>
            <a:ext cx="788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Подача заявления через Портал образовательных </a:t>
            </a:r>
            <a:r>
              <a:rPr lang="ru-RU" b="1" dirty="0" smtClean="0">
                <a:solidFill>
                  <a:srgbClr val="FF0000"/>
                </a:solidFill>
              </a:rPr>
              <a:t>услуг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Шаг 4. </a:t>
            </a:r>
            <a:r>
              <a:rPr lang="ru-RU" b="1" u="sng" dirty="0" smtClean="0">
                <a:solidFill>
                  <a:srgbClr val="FF0000"/>
                </a:solidFill>
              </a:rPr>
              <a:t>Обязательно</a:t>
            </a:r>
            <a:r>
              <a:rPr lang="ru-RU" b="1" dirty="0" smtClean="0">
                <a:solidFill>
                  <a:srgbClr val="FF0000"/>
                </a:solidFill>
              </a:rPr>
              <a:t> указать контактные данные заявителя (родителя (законного представителя)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608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26"/>
          <a:stretch/>
        </p:blipFill>
        <p:spPr bwMode="auto">
          <a:xfrm>
            <a:off x="302525" y="1183978"/>
            <a:ext cx="4243114" cy="32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76"/>
          <a:stretch/>
        </p:blipFill>
        <p:spPr bwMode="auto">
          <a:xfrm>
            <a:off x="4644008" y="2852936"/>
            <a:ext cx="4258630" cy="292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7884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Подача заявления через Портал образовательных </a:t>
            </a:r>
            <a:r>
              <a:rPr lang="ru-RU" b="1" dirty="0" smtClean="0">
                <a:solidFill>
                  <a:srgbClr val="FF0000"/>
                </a:solidFill>
              </a:rPr>
              <a:t>услуг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Шаг 5. Выбрать льготу и указать желаемый ЗОЛ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20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82" b="30740"/>
          <a:stretch/>
        </p:blipFill>
        <p:spPr bwMode="auto">
          <a:xfrm>
            <a:off x="170409" y="1556791"/>
            <a:ext cx="5265687" cy="317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659" b="20583"/>
          <a:stretch/>
        </p:blipFill>
        <p:spPr bwMode="auto">
          <a:xfrm>
            <a:off x="5168577" y="3789040"/>
            <a:ext cx="379591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788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Регистрация заявления </a:t>
            </a:r>
            <a:r>
              <a:rPr lang="ru-RU" b="1" dirty="0"/>
              <a:t>через Портал образовательных </a:t>
            </a:r>
            <a:r>
              <a:rPr lang="ru-RU" b="1" dirty="0" smtClean="0"/>
              <a:t>услуг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Шаг 6.</a:t>
            </a:r>
            <a:r>
              <a:rPr lang="ru-RU" b="1" dirty="0" smtClean="0"/>
              <a:t> Указать место обучения ребенка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129</TotalTime>
  <Words>231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Регистрация заявлений  через систему АИС «Е-услуги. Образование. ЗОЛ»</vt:lpstr>
      <vt:lpstr>http://irbitsalut.ru/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Предоставление путевок в  МАОУ ДО ЗОЛ «ООЦ «Салют» </dc:title>
  <dc:creator>user</dc:creator>
  <cp:lastModifiedBy>User</cp:lastModifiedBy>
  <cp:revision>21</cp:revision>
  <dcterms:created xsi:type="dcterms:W3CDTF">2016-09-28T09:50:26Z</dcterms:created>
  <dcterms:modified xsi:type="dcterms:W3CDTF">2018-01-11T07:57:03Z</dcterms:modified>
</cp:coreProperties>
</file>